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19800" cy="33281938"/>
  <p:notesSz cx="6858000" cy="9144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82" userDrawn="1">
          <p15:clr>
            <a:srgbClr val="A4A3A4"/>
          </p15:clr>
        </p15:guide>
        <p15:guide id="2" pos="58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showGuides="1">
      <p:cViewPr>
        <p:scale>
          <a:sx n="10" d="100"/>
          <a:sy n="10" d="100"/>
        </p:scale>
        <p:origin x="4856" y="1920"/>
      </p:cViewPr>
      <p:guideLst>
        <p:guide orient="horz" pos="10482"/>
        <p:guide pos="5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5"/>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5"/>
            </a:lvl1pPr>
            <a:lvl2pPr marL="935990" indent="0" algn="ctr">
              <a:buNone/>
              <a:defRPr sz="4095"/>
            </a:lvl2pPr>
            <a:lvl3pPr marL="1871980" indent="0" algn="ctr">
              <a:buNone/>
              <a:defRPr sz="3685"/>
            </a:lvl3pPr>
            <a:lvl4pPr marL="2807970" indent="0" algn="ctr">
              <a:buNone/>
              <a:defRPr sz="3275"/>
            </a:lvl4pPr>
            <a:lvl5pPr marL="3743960" indent="0" algn="ctr">
              <a:buNone/>
              <a:defRPr sz="3275"/>
            </a:lvl5pPr>
            <a:lvl6pPr marL="4679950" indent="0" algn="ctr">
              <a:buNone/>
              <a:defRPr sz="3275"/>
            </a:lvl6pPr>
            <a:lvl7pPr marL="5615940" indent="0" algn="ctr">
              <a:buNone/>
              <a:defRPr sz="3275"/>
            </a:lvl7pPr>
            <a:lvl8pPr marL="6551930" indent="0" algn="ctr">
              <a:buNone/>
              <a:defRPr sz="3275"/>
            </a:lvl8pPr>
            <a:lvl9pPr marL="7487920" indent="0" algn="ctr">
              <a:buNone/>
              <a:defRPr sz="327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5"/>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1980" indent="0">
              <a:buNone/>
              <a:defRPr sz="3685">
                <a:solidFill>
                  <a:schemeClr val="tx1">
                    <a:tint val="75000"/>
                  </a:schemeClr>
                </a:solidFill>
              </a:defRPr>
            </a:lvl3pPr>
            <a:lvl4pPr marL="2807970" indent="0">
              <a:buNone/>
              <a:defRPr sz="3275">
                <a:solidFill>
                  <a:schemeClr val="tx1">
                    <a:tint val="75000"/>
                  </a:schemeClr>
                </a:solidFill>
              </a:defRPr>
            </a:lvl4pPr>
            <a:lvl5pPr marL="3743960" indent="0">
              <a:buNone/>
              <a:defRPr sz="3275">
                <a:solidFill>
                  <a:schemeClr val="tx1">
                    <a:tint val="75000"/>
                  </a:schemeClr>
                </a:solidFill>
              </a:defRPr>
            </a:lvl5pPr>
            <a:lvl6pPr marL="4679950" indent="0">
              <a:buNone/>
              <a:defRPr sz="3275">
                <a:solidFill>
                  <a:schemeClr val="tx1">
                    <a:tint val="75000"/>
                  </a:schemeClr>
                </a:solidFill>
              </a:defRPr>
            </a:lvl6pPr>
            <a:lvl7pPr marL="5615940" indent="0">
              <a:buNone/>
              <a:defRPr sz="3275">
                <a:solidFill>
                  <a:schemeClr val="tx1">
                    <a:tint val="75000"/>
                  </a:schemeClr>
                </a:solidFill>
              </a:defRPr>
            </a:lvl7pPr>
            <a:lvl8pPr marL="6551930" indent="0">
              <a:buNone/>
              <a:defRPr sz="3275">
                <a:solidFill>
                  <a:schemeClr val="tx1">
                    <a:tint val="75000"/>
                  </a:schemeClr>
                </a:solidFill>
              </a:defRPr>
            </a:lvl8pPr>
            <a:lvl9pPr marL="7487920" indent="0">
              <a:buNone/>
              <a:defRPr sz="3275">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5" b="1"/>
            </a:lvl1pPr>
            <a:lvl2pPr marL="935990" indent="0">
              <a:buNone/>
              <a:defRPr sz="4095" b="1"/>
            </a:lvl2pPr>
            <a:lvl3pPr marL="1871980" indent="0">
              <a:buNone/>
              <a:defRPr sz="3685" b="1"/>
            </a:lvl3pPr>
            <a:lvl4pPr marL="2807970" indent="0">
              <a:buNone/>
              <a:defRPr sz="3275" b="1"/>
            </a:lvl4pPr>
            <a:lvl5pPr marL="3743960" indent="0">
              <a:buNone/>
              <a:defRPr sz="3275" b="1"/>
            </a:lvl5pPr>
            <a:lvl6pPr marL="4679950" indent="0">
              <a:buNone/>
              <a:defRPr sz="3275" b="1"/>
            </a:lvl6pPr>
            <a:lvl7pPr marL="5615940" indent="0">
              <a:buNone/>
              <a:defRPr sz="3275" b="1"/>
            </a:lvl7pPr>
            <a:lvl8pPr marL="6551930" indent="0">
              <a:buNone/>
              <a:defRPr sz="3275" b="1"/>
            </a:lvl8pPr>
            <a:lvl9pPr marL="7487920" indent="0">
              <a:buNone/>
              <a:defRPr sz="3275"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0"/>
            </a:lvl1pPr>
            <a:lvl2pPr>
              <a:defRPr sz="5730"/>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0"/>
            </a:lvl1pPr>
            <a:lvl2pPr marL="935990" indent="0">
              <a:buNone/>
              <a:defRPr sz="5730"/>
            </a:lvl2pPr>
            <a:lvl3pPr marL="1871980" indent="0">
              <a:buNone/>
              <a:defRPr sz="4915"/>
            </a:lvl3pPr>
            <a:lvl4pPr marL="2807970" indent="0">
              <a:buNone/>
              <a:defRPr sz="4095"/>
            </a:lvl4pPr>
            <a:lvl5pPr marL="3743960" indent="0">
              <a:buNone/>
              <a:defRPr sz="4095"/>
            </a:lvl5pPr>
            <a:lvl6pPr marL="4679950" indent="0">
              <a:buNone/>
              <a:defRPr sz="4095"/>
            </a:lvl6pPr>
            <a:lvl7pPr marL="5615940" indent="0">
              <a:buNone/>
              <a:defRPr sz="4095"/>
            </a:lvl7pPr>
            <a:lvl8pPr marL="6551930" indent="0">
              <a:buNone/>
              <a:defRPr sz="4095"/>
            </a:lvl8pPr>
            <a:lvl9pPr marL="7487920" indent="0">
              <a:buNone/>
              <a:defRPr sz="4095"/>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5"/>
            </a:lvl1pPr>
            <a:lvl2pPr marL="935990" indent="0">
              <a:buNone/>
              <a:defRPr sz="2865"/>
            </a:lvl2pPr>
            <a:lvl3pPr marL="1871980" indent="0">
              <a:buNone/>
              <a:defRPr sz="2455"/>
            </a:lvl3pPr>
            <a:lvl4pPr marL="2807970" indent="0">
              <a:buNone/>
              <a:defRPr sz="2045"/>
            </a:lvl4pPr>
            <a:lvl5pPr marL="3743960" indent="0">
              <a:buNone/>
              <a:defRPr sz="2045"/>
            </a:lvl5pPr>
            <a:lvl6pPr marL="4679950" indent="0">
              <a:buNone/>
              <a:defRPr sz="2045"/>
            </a:lvl6pPr>
            <a:lvl7pPr marL="5615940" indent="0">
              <a:buNone/>
              <a:defRPr sz="2045"/>
            </a:lvl7pPr>
            <a:lvl8pPr marL="6551930" indent="0">
              <a:buNone/>
              <a:defRPr sz="2045"/>
            </a:lvl8pPr>
            <a:lvl9pPr marL="7487920" indent="0">
              <a:buNone/>
              <a:defRPr sz="204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2024/10/17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5">
                <a:solidFill>
                  <a:schemeClr val="tx1">
                    <a:tint val="75000"/>
                  </a:schemeClr>
                </a:solidFill>
              </a:defRPr>
            </a:lvl1pPr>
          </a:lstStyle>
          <a:p>
            <a:fld id="{6EA5E53C-F900-4979-BDC4-92CE6C21A1C9}" type="datetimeFigureOut">
              <a:rPr lang="zh-CN" altLang="en-US" smtClean="0"/>
              <a:t>2024/10/17</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5">
                <a:solidFill>
                  <a:schemeClr val="tx1">
                    <a:tint val="75000"/>
                  </a:schemeClr>
                </a:solidFill>
              </a:defRPr>
            </a:lvl1pPr>
          </a:lstStyle>
          <a:p>
            <a:fld id="{55537C3B-0739-4EDE-9ABD-B9C254CA1D4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871980"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1980" rtl="0" eaLnBrk="1" latinLnBrk="0" hangingPunct="1">
        <a:lnSpc>
          <a:spcPct val="90000"/>
        </a:lnSpc>
        <a:spcBef>
          <a:spcPts val="2045"/>
        </a:spcBef>
        <a:buFont typeface="Arial" panose="020B0604020202020204" pitchFamily="34" charset="0"/>
        <a:buChar char="•"/>
        <a:defRPr sz="5730" kern="1200">
          <a:solidFill>
            <a:schemeClr val="tx1"/>
          </a:solidFill>
          <a:latin typeface="+mn-lt"/>
          <a:ea typeface="+mn-ea"/>
          <a:cs typeface="+mn-cs"/>
        </a:defRPr>
      </a:lvl1pPr>
      <a:lvl2pPr marL="1403985" indent="-467995" algn="l" defTabSz="1871980"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39975" indent="-467995" algn="l" defTabSz="1871980"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596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195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794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393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1992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5915" indent="-467995" algn="l" defTabSz="1871980"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80" rtl="0" eaLnBrk="1" latinLnBrk="0" hangingPunct="1">
        <a:defRPr sz="3685" kern="1200">
          <a:solidFill>
            <a:schemeClr val="tx1"/>
          </a:solidFill>
          <a:latin typeface="+mn-lt"/>
          <a:ea typeface="+mn-ea"/>
          <a:cs typeface="+mn-cs"/>
        </a:defRPr>
      </a:lvl1pPr>
      <a:lvl2pPr marL="935990" algn="l" defTabSz="1871980" rtl="0" eaLnBrk="1" latinLnBrk="0" hangingPunct="1">
        <a:defRPr sz="3685" kern="1200">
          <a:solidFill>
            <a:schemeClr val="tx1"/>
          </a:solidFill>
          <a:latin typeface="+mn-lt"/>
          <a:ea typeface="+mn-ea"/>
          <a:cs typeface="+mn-cs"/>
        </a:defRPr>
      </a:lvl2pPr>
      <a:lvl3pPr marL="1871980" algn="l" defTabSz="1871980" rtl="0" eaLnBrk="1" latinLnBrk="0" hangingPunct="1">
        <a:defRPr sz="3685" kern="1200">
          <a:solidFill>
            <a:schemeClr val="tx1"/>
          </a:solidFill>
          <a:latin typeface="+mn-lt"/>
          <a:ea typeface="+mn-ea"/>
          <a:cs typeface="+mn-cs"/>
        </a:defRPr>
      </a:lvl3pPr>
      <a:lvl4pPr marL="2807970" algn="l" defTabSz="1871980" rtl="0" eaLnBrk="1" latinLnBrk="0" hangingPunct="1">
        <a:defRPr sz="3685" kern="1200">
          <a:solidFill>
            <a:schemeClr val="tx1"/>
          </a:solidFill>
          <a:latin typeface="+mn-lt"/>
          <a:ea typeface="+mn-ea"/>
          <a:cs typeface="+mn-cs"/>
        </a:defRPr>
      </a:lvl4pPr>
      <a:lvl5pPr marL="3743960" algn="l" defTabSz="1871980" rtl="0" eaLnBrk="1" latinLnBrk="0" hangingPunct="1">
        <a:defRPr sz="3685" kern="1200">
          <a:solidFill>
            <a:schemeClr val="tx1"/>
          </a:solidFill>
          <a:latin typeface="+mn-lt"/>
          <a:ea typeface="+mn-ea"/>
          <a:cs typeface="+mn-cs"/>
        </a:defRPr>
      </a:lvl5pPr>
      <a:lvl6pPr marL="4679950" algn="l" defTabSz="1871980" rtl="0" eaLnBrk="1" latinLnBrk="0" hangingPunct="1">
        <a:defRPr sz="3685" kern="1200">
          <a:solidFill>
            <a:schemeClr val="tx1"/>
          </a:solidFill>
          <a:latin typeface="+mn-lt"/>
          <a:ea typeface="+mn-ea"/>
          <a:cs typeface="+mn-cs"/>
        </a:defRPr>
      </a:lvl6pPr>
      <a:lvl7pPr marL="5615940" algn="l" defTabSz="1871980" rtl="0" eaLnBrk="1" latinLnBrk="0" hangingPunct="1">
        <a:defRPr sz="3685" kern="1200">
          <a:solidFill>
            <a:schemeClr val="tx1"/>
          </a:solidFill>
          <a:latin typeface="+mn-lt"/>
          <a:ea typeface="+mn-ea"/>
          <a:cs typeface="+mn-cs"/>
        </a:defRPr>
      </a:lvl7pPr>
      <a:lvl8pPr marL="6551930" algn="l" defTabSz="1871980" rtl="0" eaLnBrk="1" latinLnBrk="0" hangingPunct="1">
        <a:defRPr sz="3685" kern="1200">
          <a:solidFill>
            <a:schemeClr val="tx1"/>
          </a:solidFill>
          <a:latin typeface="+mn-lt"/>
          <a:ea typeface="+mn-ea"/>
          <a:cs typeface="+mn-cs"/>
        </a:defRPr>
      </a:lvl8pPr>
      <a:lvl9pPr marL="7487920" algn="l" defTabSz="187198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398963"/>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p:cNvSpPr>
            <a:spLocks noChangeArrowheads="1"/>
          </p:cNvSpPr>
          <p:nvPr/>
        </p:nvSpPr>
        <p:spPr bwMode="auto">
          <a:xfrm>
            <a:off x="1844675" y="4954588"/>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a:t>
            </a:r>
            <a:r>
              <a:rPr lang="en-US" altLang="zh-CN" sz="4000" b="1" dirty="0">
                <a:latin typeface="黑体" panose="02010609060101010101" pitchFamily="49" charset="-122"/>
                <a:ea typeface="黑体" panose="02010609060101010101" pitchFamily="49" charset="-122"/>
              </a:rPr>
              <a:t>English</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Arial</a:t>
            </a:r>
            <a:r>
              <a:rPr lang="zh-CN" altLang="en-US" sz="4000" b="1" dirty="0">
                <a:latin typeface="Arial" panose="020B0604020202020204" pitchFamily="34" charset="0"/>
                <a:ea typeface="黑体" panose="02010609060101010101" pitchFamily="49" charset="-122"/>
              </a:rPr>
              <a:t>，</a:t>
            </a:r>
            <a:r>
              <a:rPr lang="en-US" altLang="zh-CN" sz="4000" b="1" dirty="0">
                <a:latin typeface="Arial" panose="020B0604020202020204" pitchFamily="34" charset="0"/>
                <a:ea typeface="黑体" panose="02010609060101010101" pitchFamily="49" charset="-122"/>
              </a:rPr>
              <a:t> 40 of word size </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4000" b="1" dirty="0">
              <a:latin typeface="黑体" panose="02010609060101010101" pitchFamily="49" charset="-122"/>
              <a:ea typeface="黑体" panose="02010609060101010101" pitchFamily="49" charset="-122"/>
            </a:endParaRPr>
          </a:p>
          <a:p>
            <a:pPr algn="ctr" eaLnBrk="1" hangingPunct="1"/>
            <a:endParaRPr lang="en-US" altLang="zh-CN" sz="2300" dirty="0"/>
          </a:p>
          <a:p>
            <a:pPr algn="ctr" eaLnBrk="1" hangingPunct="1"/>
            <a:r>
              <a:rPr lang="zh-CN" altLang="en-US" sz="2300" dirty="0"/>
              <a:t>单位：</a:t>
            </a:r>
            <a:r>
              <a:rPr lang="en-US" altLang="zh-CN" sz="2300" dirty="0"/>
              <a:t>23</a:t>
            </a:r>
            <a:r>
              <a:rPr lang="zh-CN" altLang="en-US" sz="2300" dirty="0"/>
              <a:t>号宋体</a:t>
            </a:r>
            <a:r>
              <a:rPr lang="en-US" altLang="zh-CN" sz="2300" dirty="0"/>
              <a:t>|</a:t>
            </a:r>
            <a:r>
              <a:rPr lang="zh-CN" altLang="en-US" sz="2300" dirty="0"/>
              <a:t>（</a:t>
            </a:r>
            <a:r>
              <a:rPr lang="en-US" altLang="zh-CN" sz="2300" dirty="0"/>
              <a:t>work unit</a:t>
            </a:r>
            <a:r>
              <a:rPr lang="zh-CN" altLang="en-US" sz="2300" dirty="0"/>
              <a:t>：</a:t>
            </a:r>
            <a:r>
              <a:rPr lang="en-US" altLang="zh-CN" sz="2300" dirty="0"/>
              <a:t>23</a:t>
            </a:r>
            <a:r>
              <a:rPr lang="zh-CN" altLang="en-US" sz="2300" dirty="0"/>
              <a:t> </a:t>
            </a:r>
            <a:r>
              <a:rPr lang="en-US" altLang="zh-CN" sz="2300" dirty="0"/>
              <a:t>of word </a:t>
            </a:r>
            <a:r>
              <a:rPr lang="en-US" altLang="zh-CN" sz="2300" dirty="0" err="1"/>
              <a:t>size,Arial</a:t>
            </a:r>
            <a:r>
              <a:rPr lang="en-US" altLang="zh-CN" sz="2300" dirty="0"/>
              <a:t>  typeface</a:t>
            </a:r>
            <a:r>
              <a:rPr lang="zh-CN" altLang="en-US" sz="2300" dirty="0"/>
              <a:t>）</a:t>
            </a:r>
            <a:br>
              <a:rPr lang="en-US" altLang="zh-CN" sz="2300" dirty="0"/>
            </a:br>
            <a:r>
              <a:rPr lang="zh-CN" altLang="en-US" sz="2300" dirty="0"/>
              <a:t>作者：</a:t>
            </a:r>
            <a:r>
              <a:rPr lang="en-US" altLang="zh-CN" sz="2300" dirty="0"/>
              <a:t>23</a:t>
            </a:r>
            <a:r>
              <a:rPr lang="zh-CN" altLang="en-US" sz="2300" dirty="0"/>
              <a:t>号宋体</a:t>
            </a:r>
            <a:r>
              <a:rPr lang="en-US" altLang="zh-CN" sz="2300" dirty="0"/>
              <a:t>|</a:t>
            </a:r>
            <a:r>
              <a:rPr lang="zh-CN" altLang="en-US" sz="2300" dirty="0"/>
              <a:t>（</a:t>
            </a:r>
            <a:r>
              <a:rPr lang="en-US" altLang="zh-CN" sz="2300" dirty="0"/>
              <a:t>author </a:t>
            </a:r>
            <a:r>
              <a:rPr lang="zh-CN" altLang="en-US" sz="2300" dirty="0"/>
              <a:t>：</a:t>
            </a:r>
            <a:r>
              <a:rPr lang="en-US" altLang="zh-CN" sz="2300" dirty="0"/>
              <a:t>23</a:t>
            </a:r>
            <a:r>
              <a:rPr lang="zh-CN" altLang="en-US" sz="2300" dirty="0"/>
              <a:t> </a:t>
            </a:r>
            <a:r>
              <a:rPr lang="en-US" altLang="zh-CN" sz="2300" dirty="0"/>
              <a:t>of word size,</a:t>
            </a:r>
            <a:r>
              <a:rPr lang="zh-CN" altLang="en-US" sz="2300" dirty="0"/>
              <a:t> </a:t>
            </a:r>
            <a:r>
              <a:rPr lang="en-US" altLang="zh-CN" sz="2300" dirty="0"/>
              <a:t>Arial  typeface </a:t>
            </a:r>
            <a:r>
              <a:rPr lang="zh-CN" altLang="en-US" sz="2300" dirty="0"/>
              <a:t>）</a:t>
            </a:r>
            <a:endParaRPr lang="en-US" altLang="zh-CN" sz="2300" dirty="0"/>
          </a:p>
          <a:p>
            <a:pPr algn="ctr" eaLnBrk="1" hangingPunct="1"/>
            <a:endParaRPr lang="en-US" altLang="zh-CN" sz="2300" dirty="0"/>
          </a:p>
        </p:txBody>
      </p:sp>
      <p:sp>
        <p:nvSpPr>
          <p:cNvPr id="6" name="TextBox 11"/>
          <p:cNvSpPr txBox="1">
            <a:spLocks noChangeArrowheads="1"/>
          </p:cNvSpPr>
          <p:nvPr/>
        </p:nvSpPr>
        <p:spPr bwMode="auto">
          <a:xfrm>
            <a:off x="600075" y="8245475"/>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8245475"/>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p:cNvSpPr>
            <a:spLocks noChangeArrowheads="1"/>
          </p:cNvSpPr>
          <p:nvPr/>
        </p:nvSpPr>
        <p:spPr bwMode="auto">
          <a:xfrm>
            <a:off x="10817225" y="1848802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dirty="0"/>
              <a:t>结论</a:t>
            </a:r>
            <a:endParaRPr lang="en-US" altLang="zh-CN" sz="3000" b="1"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endParaRPr lang="en-US" altLang="zh-CN" sz="3200" dirty="0"/>
          </a:p>
        </p:txBody>
      </p:sp>
      <p:pic>
        <p:nvPicPr>
          <p:cNvPr id="9" name="图片 8" descr="图片包含 网站&#10;&#10;描述已自动生成">
            <a:extLst>
              <a:ext uri="{FF2B5EF4-FFF2-40B4-BE49-F238E27FC236}">
                <a16:creationId xmlns:a16="http://schemas.microsoft.com/office/drawing/2014/main" id="{6269550F-AFB5-D14A-95A9-512F89D583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2075"/>
            <a:ext cx="18732500" cy="3933825"/>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zA1MjU2ZGFkODg5NjdjYjJkYTFlYjlmNTgxZTAzZG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1081</Words>
  <Application>Microsoft Macintosh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vip1438</cp:lastModifiedBy>
  <cp:revision>6</cp:revision>
  <dcterms:created xsi:type="dcterms:W3CDTF">2022-08-22T02:26:00Z</dcterms:created>
  <dcterms:modified xsi:type="dcterms:W3CDTF">2024-10-17T07:15:49Z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36F475EAF74E4AAFB0847A6E6085D599_12</vt:lpwstr>
  </property>
  <property fmtid="{D5CDD505-2E9C-101B-9397-08002B2CF9AE}" pid="3" name="KSOProductBuildVer">
    <vt:lpwstr>2052-12.1.0.16729</vt:lpwstr>
  </property>
</Properties>
</file>