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8719800" cy="33281938"/>
  <p:notesSz cx="6858000" cy="9144000"/>
  <p:custDataLst>
    <p:tags r:id="rId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82" userDrawn="1">
          <p15:clr>
            <a:srgbClr val="A4A3A4"/>
          </p15:clr>
        </p15:guide>
        <p15:guide id="2" pos="58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showGuides="1">
      <p:cViewPr>
        <p:scale>
          <a:sx n="10" d="100"/>
          <a:sy n="10" d="100"/>
        </p:scale>
        <p:origin x="4856" y="1920"/>
      </p:cViewPr>
      <p:guideLst>
        <p:guide orient="horz" pos="10482"/>
        <p:guide pos="58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2024/10/17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t>2024/10/17</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pic>
        <p:nvPicPr>
          <p:cNvPr id="9" name="图片 8" descr="图片包含 网站&#10;&#10;描述已自动生成">
            <a:extLst>
              <a:ext uri="{FF2B5EF4-FFF2-40B4-BE49-F238E27FC236}">
                <a16:creationId xmlns:a16="http://schemas.microsoft.com/office/drawing/2014/main" id="{6269550F-AFB5-D14A-95A9-512F89D583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2075"/>
            <a:ext cx="18732500" cy="393382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A1MjU2ZGFkODg5NjdjYjJkYTFlYjlmNTgxZTAzZGE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1081</Words>
  <Application>Microsoft Macintosh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vip1438</cp:lastModifiedBy>
  <cp:revision>6</cp:revision>
  <dcterms:created xsi:type="dcterms:W3CDTF">2022-08-22T02:26:00Z</dcterms:created>
  <dcterms:modified xsi:type="dcterms:W3CDTF">2024-10-17T07:15:49Z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36F475EAF74E4AAFB0847A6E6085D599_12</vt:lpwstr>
  </property>
  <property fmtid="{D5CDD505-2E9C-101B-9397-08002B2CF9AE}" pid="3" name="KSOProductBuildVer">
    <vt:lpwstr>2052-12.1.0.16729</vt:lpwstr>
  </property>
</Properties>
</file>